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756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9AEB4-4511-450F-9F5A-B7E8D2CB703C}" type="datetimeFigureOut">
              <a:rPr lang="ru-RU" smtClean="0"/>
              <a:pPr/>
              <a:t>05.05.2023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AEA09-CBB5-4189-9ECA-6E78B7241A1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65415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9AEB4-4511-450F-9F5A-B7E8D2CB703C}" type="datetimeFigureOut">
              <a:rPr lang="ru-RU" smtClean="0"/>
              <a:pPr/>
              <a:t>05.05.2023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AEA09-CBB5-4189-9ECA-6E78B7241A1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140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9AEB4-4511-450F-9F5A-B7E8D2CB703C}" type="datetimeFigureOut">
              <a:rPr lang="ru-RU" smtClean="0"/>
              <a:pPr/>
              <a:t>05.05.2023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AEA09-CBB5-4189-9ECA-6E78B7241A1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64756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9AEB4-4511-450F-9F5A-B7E8D2CB703C}" type="datetimeFigureOut">
              <a:rPr lang="ru-RU" smtClean="0"/>
              <a:pPr/>
              <a:t>05.05.2023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AEA09-CBB5-4189-9ECA-6E78B7241A1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13174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9AEB4-4511-450F-9F5A-B7E8D2CB703C}" type="datetimeFigureOut">
              <a:rPr lang="ru-RU" smtClean="0"/>
              <a:pPr/>
              <a:t>05.05.2023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AEA09-CBB5-4189-9ECA-6E78B7241A1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12989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9AEB4-4511-450F-9F5A-B7E8D2CB703C}" type="datetimeFigureOut">
              <a:rPr lang="ru-RU" smtClean="0"/>
              <a:pPr/>
              <a:t>05.05.2023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AEA09-CBB5-4189-9ECA-6E78B7241A1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92218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9AEB4-4511-450F-9F5A-B7E8D2CB703C}" type="datetimeFigureOut">
              <a:rPr lang="ru-RU" smtClean="0"/>
              <a:pPr/>
              <a:t>05.05.2023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AEA09-CBB5-4189-9ECA-6E78B7241A1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87448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9AEB4-4511-450F-9F5A-B7E8D2CB703C}" type="datetimeFigureOut">
              <a:rPr lang="ru-RU" smtClean="0"/>
              <a:pPr/>
              <a:t>05.05.2023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AEA09-CBB5-4189-9ECA-6E78B7241A1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7827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9AEB4-4511-450F-9F5A-B7E8D2CB703C}" type="datetimeFigureOut">
              <a:rPr lang="ru-RU" smtClean="0"/>
              <a:pPr/>
              <a:t>05.05.2023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AEA09-CBB5-4189-9ECA-6E78B7241A1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37136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9AEB4-4511-450F-9F5A-B7E8D2CB703C}" type="datetimeFigureOut">
              <a:rPr lang="ru-RU" smtClean="0"/>
              <a:pPr/>
              <a:t>05.05.2023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AEA09-CBB5-4189-9ECA-6E78B7241A1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57796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9AEB4-4511-450F-9F5A-B7E8D2CB703C}" type="datetimeFigureOut">
              <a:rPr lang="ru-RU" smtClean="0"/>
              <a:pPr/>
              <a:t>05.05.2023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AEA09-CBB5-4189-9ECA-6E78B7241A1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70536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A9AEB4-4511-450F-9F5A-B7E8D2CB703C}" type="datetimeFigureOut">
              <a:rPr lang="ru-RU" smtClean="0"/>
              <a:pPr/>
              <a:t>05.05.2023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6AEA09-CBB5-4189-9ECA-6E78B7241A1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8265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43300" y="1122363"/>
            <a:ext cx="8216900" cy="1951037"/>
          </a:xfrm>
        </p:spPr>
        <p:txBody>
          <a:bodyPr/>
          <a:lstStyle/>
          <a:p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</a:t>
            </a:r>
            <a:b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«Новый год у порога»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46500" y="3602038"/>
            <a:ext cx="7734300" cy="1655762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Выполнил: учитель – дефектолог  группы компенсирующей направленности для детей с ЗПР «Радуга»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МБДОУ № 14 «Брусничка»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Уварова Светлана Владимировна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384876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38800" y="365125"/>
            <a:ext cx="5715000" cy="54927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Актуальность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870200" y="1485900"/>
            <a:ext cx="848360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0" i="0" dirty="0" smtClean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</a:t>
            </a:r>
            <a:r>
              <a:rPr lang="ru-RU" b="0" i="0" dirty="0" err="1" smtClean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лексико</a:t>
            </a:r>
            <a:r>
              <a:rPr lang="ru-RU" b="0" i="0" dirty="0" smtClean="0">
                <a:solidFill>
                  <a:srgbClr val="1818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грамматического строя речи детей с ЗПР является одной из важнейших программных задач раздела «Ознакомление с окружающим миром и развитие речи», поскольку большинство дошкольников с ЗПР имеют стойкие нарушения лексико-грамматического строя речи.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лексико-грамматического строя речи детей с ЗПР ограниченность словаря неточность употребления слов трудность актуализации словаря преобладание пассивного словаря над активным  недоразвитие словоизменения, словообразования ошибки при грамматическом оформлении слов, словосочетаний, предложений неумение последовательно излагать свои мысли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аграмматизмы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являются одним из основных и самых устойчивых проявлений речевого расстройства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/>
              <a:t> </a:t>
            </a:r>
            <a:endParaRPr lang="ru-RU" dirty="0" smtClean="0"/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речи у детей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задержкой психического развития актуальна, т.к. формирование речи влияет на развитие познавательной деятельности и на совершенствование устной речи детей данных категорий, что повышает их уровень общего развития.</a:t>
            </a:r>
          </a:p>
        </p:txBody>
      </p:sp>
    </p:spTree>
    <p:extLst>
      <p:ext uri="{BB962C8B-B14F-4D97-AF65-F5344CB8AC3E}">
        <p14:creationId xmlns:p14="http://schemas.microsoft.com/office/powerpoint/2010/main" val="10212124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-29028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67300" y="365125"/>
            <a:ext cx="4292600" cy="663575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Паспорт проекта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27085" y="1132114"/>
            <a:ext cx="9419771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Тип проекта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тематике: познавательно-творческий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характеру содержания: исполнительский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срокам реализации: краткосрочный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форме организации: групповой</a:t>
            </a:r>
          </a:p>
          <a:p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область: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познание, коммуникация (развитие речи).</a:t>
            </a:r>
          </a:p>
          <a:p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Место реализации: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МБДОУ №14 «Брусничка»</a:t>
            </a:r>
          </a:p>
          <a:p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проекта: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(воспитанники группы компенсирующей направленности для детей с ЗПР), учитель-дефектолог. </a:t>
            </a:r>
          </a:p>
          <a:p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Ожидаемые результаты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Для детей:</a:t>
            </a:r>
          </a:p>
          <a:p>
            <a:r>
              <a:rPr lang="ru-RU" sz="2000" dirty="0" smtClean="0"/>
              <a:t> </a:t>
            </a:r>
            <a:r>
              <a:rPr lang="ru-RU" sz="2000" dirty="0"/>
              <a:t> 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Расширение  кругозора  детей  об  истории  возникновения  праздника,  его традициях.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-  Развитие  интереса  к  коллективной  творческой  деятельности  и  сплочение детского коллектива.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-  Вызвать  желание участвовать  в украшении группы, изготовлении поделок с родителями, в подготовке к утреннику – разучивание песен, танцев</a:t>
            </a:r>
          </a:p>
          <a:p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Срок проекта: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декабрь 2022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6938749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46500" y="365125"/>
            <a:ext cx="8064500" cy="1325563"/>
          </a:xfrm>
        </p:spPr>
        <p:txBody>
          <a:bodyPr>
            <a:normAutofit/>
          </a:bodyPr>
          <a:lstStyle/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расширения представлений дошкольников о празднике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развить любознательность и творческие умения детей посредствам проектной деятельности. </a:t>
            </a:r>
            <a:endParaRPr lang="ru-RU" sz="2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1443841"/>
            <a:ext cx="746760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· 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Расширять словарный запас по лексической теме «Новый год в семье».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правильные лексико-грамматических конструкции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· Развивающие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речь у детей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зрительное восприятие.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творческие способности и умения.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познавательные процессы (восприятие, внимание, память).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мелкую моторику.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· 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Воспитательные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умение играть рядом, не мешая друг другу.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способность слушать и слышать педагога.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573299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59300" y="365125"/>
            <a:ext cx="6794500" cy="701675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Этапы реализации проекта.</a:t>
            </a: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235569" y="1997839"/>
            <a:ext cx="7953131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Подготовительный этап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Выявление проблемы, определение цели и задач. 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Изучение методической литературы. 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Планирование деятельности.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Подготовка материала и подбор игр, направленных развитие математических представлений.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этап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Составление и реализация перспективного плана работы с участниками проекта.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Заключительный этап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Рефлексия по реализации проекта.</a:t>
            </a:r>
          </a:p>
        </p:txBody>
      </p:sp>
    </p:spTree>
    <p:extLst>
      <p:ext uri="{BB962C8B-B14F-4D97-AF65-F5344CB8AC3E}">
        <p14:creationId xmlns:p14="http://schemas.microsoft.com/office/powerpoint/2010/main" val="3526303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84600" y="365125"/>
            <a:ext cx="7569200" cy="676275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</a:t>
            </a: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128838" y="1166843"/>
            <a:ext cx="9224962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Познавательно-коммуникативная деятельность: тематические беседы с рассматривание сюжетных картин и коррекционно-развивающие занятия по разделу АООП ДО  «Ознакомление с окружающим миром и развитие речи» согласно лексической теме (И.А. Морозова, М.А. Пушкарева «Ознакомление с окружающим миром. Конспекты занятий для работы с детьми с ЗПР 6 – 7 лет»).</a:t>
            </a:r>
          </a:p>
          <a:p>
            <a:pPr marL="342900" indent="-342900" algn="just"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Игровая деятельность: «Найди одинаковые (снежинки, елочные игрушки, елки)», «Одни-много», «Назови ласково», «Подбери признак к предмету», «Подскажи словечко», «Наряди елку», «Да или нет» и т.</a:t>
            </a:r>
          </a:p>
          <a:p>
            <a:pPr marL="342900" indent="-342900" algn="just"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Художественно-эстетическая деятельность: стихотворение «Елка», рассказ «Елка», отгадывание загадок.</a:t>
            </a:r>
          </a:p>
          <a:p>
            <a:pPr marL="342900" indent="-342900" algn="just"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Изобразительная деятельность: «Раскрась снежинку», «Обведи по точкам», аппликации по заданного образцу «Украсим елочку», изготовление елочной игрушки «Фонарик».</a:t>
            </a:r>
          </a:p>
          <a:p>
            <a:pPr marL="342900" indent="-342900" algn="just"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Двигательная деятельность: пальчиковая гимнастика «Елочка», малоподвижная игра «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ы повесим…», «игра «Встаньте по порядку», «Сделай так» и т.д.</a:t>
            </a:r>
          </a:p>
          <a:p>
            <a:pPr marL="342900" indent="-342900" algn="just">
              <a:buAutoNum type="arabi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Просмотр мультфильма 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«Дед Мороз и лето»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0553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67300" y="365125"/>
            <a:ext cx="6286500" cy="625475"/>
          </a:xfrm>
        </p:spPr>
        <p:txBody>
          <a:bodyPr>
            <a:normAutofit/>
          </a:bodyPr>
          <a:lstStyle/>
          <a:p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Перспективный план</a:t>
            </a:r>
            <a:endParaRPr lang="ru-RU" sz="32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2603379"/>
              </p:ext>
            </p:extLst>
          </p:nvPr>
        </p:nvGraphicFramePr>
        <p:xfrm>
          <a:off x="514350" y="990600"/>
          <a:ext cx="11398252" cy="509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5975"/>
                <a:gridCol w="2757488"/>
                <a:gridCol w="6554789"/>
              </a:tblGrid>
              <a:tr h="424358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Срок реализации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Тема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Образовательная</a:t>
                      </a: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задача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742627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05.12.2022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Беседа «Праздник «Новый</a:t>
                      </a: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год»: немного истории»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Расширять</a:t>
                      </a: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представления детей о празднике 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(о праздновании Нового года в России и в других странах, дать сведения о том, где живет Дед Мороз)</a:t>
                      </a: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развивать связную речь.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742627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12.12.2022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Беседа</a:t>
                      </a: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«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Новый год в кругу</a:t>
                      </a: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семьи»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Познакомить детей с обычаями и традициями встречи Нового года. 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Закреплять и расширять представления детей о праздновании Нового года.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742627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23.12.2022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Конкурс «Лучшая снежинка»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Привлекать родителей к совместной деятельности со своими детьми.</a:t>
                      </a:r>
                      <a:endParaRPr lang="ru-RU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742627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 – 30.12.2022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Коррекционно-развивающие занятия согласно лексической</a:t>
                      </a: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теме «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Новый год в семье»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Закреплять</a:t>
                      </a: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представления о традициях празднования и атрибутах Нового года.</a:t>
                      </a:r>
                      <a:endParaRPr lang="ru-RU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Уточнять и обогащать словарь по теме, упражнять в умении составлять рассказ.</a:t>
                      </a:r>
                      <a:endParaRPr lang="ru-RU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74262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 – 30.12.2022</a:t>
                      </a:r>
                    </a:p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Оформление выставки рисунков в группе «Новогодняя открытка».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Создать условия для детского творчества использование разнообразных видов детской деятельности в рамках реализации проекта. 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6543305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99</TotalTime>
  <Words>555</Words>
  <Application>Microsoft Office PowerPoint</Application>
  <PresentationFormat>Широкоэкранный</PresentationFormat>
  <Paragraphs>64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Тема Office</vt:lpstr>
      <vt:lpstr>Проект  «Новый год у порога»</vt:lpstr>
      <vt:lpstr>Актуальность</vt:lpstr>
      <vt:lpstr>Паспорт проекта</vt:lpstr>
      <vt:lpstr>Цель: расширения представлений дошкольников о празднике, развить любознательность и творческие умения детей посредствам проектной деятельности. </vt:lpstr>
      <vt:lpstr>Этапы реализации проекта.</vt:lpstr>
      <vt:lpstr>Содержание</vt:lpstr>
      <vt:lpstr>Перспективный план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 «Новый год у порога»</dc:title>
  <dc:creator>acer</dc:creator>
  <cp:lastModifiedBy>acer</cp:lastModifiedBy>
  <cp:revision>12</cp:revision>
  <dcterms:created xsi:type="dcterms:W3CDTF">2022-09-28T16:04:36Z</dcterms:created>
  <dcterms:modified xsi:type="dcterms:W3CDTF">2023-05-05T16:36:38Z</dcterms:modified>
</cp:coreProperties>
</file>